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59" r:id="rId7"/>
    <p:sldId id="269" r:id="rId8"/>
    <p:sldId id="261" r:id="rId9"/>
    <p:sldId id="258" r:id="rId10"/>
    <p:sldId id="270" r:id="rId11"/>
    <p:sldId id="271" r:id="rId12"/>
    <p:sldId id="272" r:id="rId13"/>
    <p:sldId id="273" r:id="rId14"/>
    <p:sldId id="280" r:id="rId15"/>
    <p:sldId id="268" r:id="rId16"/>
    <p:sldId id="274" r:id="rId17"/>
    <p:sldId id="262" r:id="rId18"/>
    <p:sldId id="26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8" autoAdjust="0"/>
    <p:restoredTop sz="94660"/>
  </p:normalViewPr>
  <p:slideViewPr>
    <p:cSldViewPr snapToGrid="0">
      <p:cViewPr>
        <p:scale>
          <a:sx n="90" d="100"/>
          <a:sy n="90" d="100"/>
        </p:scale>
        <p:origin x="62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4FA2-373C-43ED-A220-57D103ED6009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D515-E99F-4D96-B03F-92BFD7DBC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8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4FA2-373C-43ED-A220-57D103ED6009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D515-E99F-4D96-B03F-92BFD7DBC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5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4FA2-373C-43ED-A220-57D103ED6009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D515-E99F-4D96-B03F-92BFD7DBC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4FA2-373C-43ED-A220-57D103ED6009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D515-E99F-4D96-B03F-92BFD7DBC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2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4FA2-373C-43ED-A220-57D103ED6009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D515-E99F-4D96-B03F-92BFD7DBC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3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4FA2-373C-43ED-A220-57D103ED6009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D515-E99F-4D96-B03F-92BFD7DBC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0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4FA2-373C-43ED-A220-57D103ED6009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D515-E99F-4D96-B03F-92BFD7DBC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4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4FA2-373C-43ED-A220-57D103ED6009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D515-E99F-4D96-B03F-92BFD7DBC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5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4FA2-373C-43ED-A220-57D103ED6009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D515-E99F-4D96-B03F-92BFD7DBC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5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4FA2-373C-43ED-A220-57D103ED6009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D515-E99F-4D96-B03F-92BFD7DBC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0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4FA2-373C-43ED-A220-57D103ED6009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D515-E99F-4D96-B03F-92BFD7DBC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7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64FA2-373C-43ED-A220-57D103ED6009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D515-E99F-4D96-B03F-92BFD7DBC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9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Graphing Radical Functions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028" y="4472052"/>
            <a:ext cx="8131945" cy="1655762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©2014, Dr. Jennifer L. Brown, Columbus State University, Columbus, Georgia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(MCC9-12.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F.IF.4;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MCC9-12.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F.IF.5;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MCC9-12.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F.IF.7b)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19931" r="49924" b="60002"/>
          <a:stretch/>
        </p:blipFill>
        <p:spPr>
          <a:xfrm>
            <a:off x="2507020" y="890043"/>
            <a:ext cx="6581558" cy="3566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6" t="19856" r="55726" b="60180"/>
          <a:stretch/>
        </p:blipFill>
        <p:spPr>
          <a:xfrm>
            <a:off x="-647714" y="890043"/>
            <a:ext cx="4453092" cy="35661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45281" y="2069914"/>
            <a:ext cx="4203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[0, ∞) 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b="1" i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≥ 0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64516" y="3139715"/>
            <a:ext cx="4164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[0, ∞) 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5400" b="1" i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≥ 0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1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40025" r="49835" b="39908"/>
          <a:stretch/>
        </p:blipFill>
        <p:spPr>
          <a:xfrm>
            <a:off x="3121594" y="890043"/>
            <a:ext cx="6017786" cy="32606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8" t="40100" r="11038" b="39936"/>
          <a:stretch/>
        </p:blipFill>
        <p:spPr>
          <a:xfrm>
            <a:off x="-159023" y="890043"/>
            <a:ext cx="4764479" cy="32606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73903" y="311010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</a:t>
            </a:r>
            <a:endParaRPr lang="en-US" sz="5400" b="1" i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7719" y="3110104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</a:t>
            </a:r>
            <a:endParaRPr lang="en-US" sz="5400" b="1" i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82394" y="985915"/>
                <a:ext cx="2113464" cy="990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3200" dirty="0" smtClean="0"/>
              </a:p>
              <a:p>
                <a:endParaRPr lang="en-US" sz="32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94" y="985915"/>
                <a:ext cx="2113464" cy="9904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466982" y="1697891"/>
                <a:ext cx="3008516" cy="1042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rad>
                    </m:oMath>
                  </m:oMathPara>
                </a14:m>
                <a:endParaRPr lang="en-US" sz="3200" dirty="0" smtClean="0"/>
              </a:p>
              <a:p>
                <a:endParaRPr lang="en-US" sz="320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982" y="1697891"/>
                <a:ext cx="3008516" cy="10429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677175" y="2575458"/>
                <a:ext cx="2386679" cy="990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- 5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175" y="2575458"/>
                <a:ext cx="2386679" cy="990464"/>
              </a:xfrm>
              <a:prstGeom prst="rect">
                <a:avLst/>
              </a:prstGeom>
              <a:blipFill rotWithShape="0">
                <a:blip r:embed="rId6"/>
                <a:stretch>
                  <a:fillRect l="-255" t="-11656" r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651774" y="3393969"/>
                <a:ext cx="3272755" cy="1027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+ 4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774" y="3393969"/>
                <a:ext cx="3272755" cy="1027204"/>
              </a:xfrm>
              <a:prstGeom prst="rect">
                <a:avLst/>
              </a:prstGeom>
              <a:blipFill rotWithShape="0">
                <a:blip r:embed="rId7"/>
                <a:stretch>
                  <a:fillRect l="-186" t="-8333" r="-6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695858" y="912680"/>
            <a:ext cx="1072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(0, 0)</a:t>
            </a:r>
            <a:endParaRPr lang="en-US" sz="32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07192" y="1730056"/>
            <a:ext cx="1072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(3, 0)</a:t>
            </a:r>
            <a:endParaRPr lang="en-US" sz="32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4223" y="2547432"/>
            <a:ext cx="1208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(0, -5)</a:t>
            </a:r>
            <a:endParaRPr lang="en-US" sz="32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76974" y="3364809"/>
            <a:ext cx="7649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(-1,</a:t>
            </a:r>
            <a:endParaRPr lang="en-US" sz="32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32036" y="1500397"/>
            <a:ext cx="446505" cy="6117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78698" y="1500397"/>
            <a:ext cx="446505" cy="6117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98360" y="1750338"/>
            <a:ext cx="456673" cy="526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95990" y="2589710"/>
            <a:ext cx="631116" cy="526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68244" y="3446475"/>
            <a:ext cx="693049" cy="526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31107" y="3446475"/>
            <a:ext cx="456673" cy="526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34001" y="3364809"/>
            <a:ext cx="5261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4)</a:t>
            </a:r>
            <a:endParaRPr lang="en-US" sz="32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47422" y="3843759"/>
            <a:ext cx="10374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(-1)</a:t>
            </a:r>
            <a:endParaRPr lang="en-US" sz="3200" b="1" dirty="0">
              <a:ln/>
              <a:solidFill>
                <a:schemeClr val="accent3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  <p:bldP spid="7" grpId="0"/>
      <p:bldP spid="8" grpId="0"/>
      <p:bldP spid="9" grpId="0"/>
      <p:bldP spid="10" grpId="0"/>
      <p:bldP spid="13" grpId="0"/>
      <p:bldP spid="15" grpId="0"/>
      <p:bldP spid="16" grpId="0"/>
      <p:bldP spid="3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t="59910" r="49906" b="20023"/>
          <a:stretch/>
        </p:blipFill>
        <p:spPr>
          <a:xfrm>
            <a:off x="2507020" y="890043"/>
            <a:ext cx="6581558" cy="3566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04" y="1109709"/>
            <a:ext cx="5072838" cy="31332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59933" r="54693" b="20103"/>
          <a:stretch/>
        </p:blipFill>
        <p:spPr>
          <a:xfrm>
            <a:off x="-683226" y="890043"/>
            <a:ext cx="4571644" cy="35661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888418" y="1038588"/>
                <a:ext cx="2627792" cy="1042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rad>
                    </m:oMath>
                  </m:oMathPara>
                </a14:m>
                <a:endParaRPr lang="en-US" sz="3200" dirty="0" smtClean="0"/>
              </a:p>
              <a:p>
                <a:endParaRPr lang="en-US" sz="320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418" y="1038588"/>
                <a:ext cx="2627792" cy="10429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812072" y="16199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3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2072" y="22061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4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2072" y="279241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7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8399" y="16199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0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8399" y="22061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1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68399" y="279241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2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977" y="0"/>
            <a:ext cx="8976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Begin with your starting point!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6665" y="4527324"/>
            <a:ext cx="8770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Plot your points, then connect them.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188661" y="2628063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443765" y="2475663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205765" y="2319950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6544" y="342223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12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68399" y="342223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3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05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4" grpId="0"/>
      <p:bldP spid="25" grpId="0"/>
      <p:bldP spid="27" grpId="0"/>
      <p:bldP spid="28" grpId="0"/>
      <p:bldP spid="29" grpId="0"/>
      <p:bldP spid="4" grpId="0"/>
      <p:bldP spid="31" grpId="0"/>
      <p:bldP spid="32" grpId="0" animBg="1"/>
      <p:bldP spid="33" grpId="0" animBg="1"/>
      <p:bldP spid="34" grpId="0" animBg="1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t="59910" r="49906" b="20023"/>
          <a:stretch/>
        </p:blipFill>
        <p:spPr>
          <a:xfrm>
            <a:off x="3299776" y="1362076"/>
            <a:ext cx="5841650" cy="31900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1" t="80068" r="12053" b="-32"/>
          <a:stretch/>
        </p:blipFill>
        <p:spPr>
          <a:xfrm>
            <a:off x="0" y="1362076"/>
            <a:ext cx="4523706" cy="319001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05617" y="1273515"/>
            <a:ext cx="649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↑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74447" y="1960667"/>
            <a:ext cx="649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↓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74076" y="2647819"/>
            <a:ext cx="649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→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76300" y="3334972"/>
            <a:ext cx="649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←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96" y="1574054"/>
            <a:ext cx="4499198" cy="2766061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6779240" y="3602637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01733" y="3469254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75502" y="3333593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659444" y="1600200"/>
                <a:ext cx="2153485" cy="8665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- 5</a:t>
                </a:r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444" y="1600200"/>
                <a:ext cx="2153485" cy="866584"/>
              </a:xfrm>
              <a:prstGeom prst="rect">
                <a:avLst/>
              </a:prstGeom>
              <a:blipFill rotWithShape="0">
                <a:blip r:embed="rId5"/>
                <a:stretch>
                  <a:fillRect l="-282" t="-11972" r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8802460" y="3185204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83050" y="2910170"/>
            <a:ext cx="91440" cy="914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01733" y="2785641"/>
            <a:ext cx="91440" cy="914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675502" y="2647819"/>
            <a:ext cx="91440" cy="914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802460" y="2507023"/>
            <a:ext cx="91440" cy="914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8" grpId="0"/>
      <p:bldP spid="29" grpId="0"/>
      <p:bldP spid="32" grpId="0" animBg="1"/>
      <p:bldP spid="33" grpId="0" animBg="1"/>
      <p:bldP spid="34" grpId="0" animBg="1"/>
      <p:bldP spid="17" grpId="0"/>
      <p:bldP spid="19" grpId="0" animBg="1"/>
      <p:bldP spid="20" grpId="0" animBg="1"/>
      <p:bldP spid="22" grpId="0" animBg="1"/>
      <p:bldP spid="2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253313" y="297772"/>
                <a:ext cx="3272755" cy="1027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+ 4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313" y="297772"/>
                <a:ext cx="3272755" cy="1027204"/>
              </a:xfrm>
              <a:prstGeom prst="rect">
                <a:avLst/>
              </a:prstGeom>
              <a:blipFill rotWithShape="0">
                <a:blip r:embed="rId2"/>
                <a:stretch>
                  <a:fillRect l="-186" t="-8333" r="-6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4643" y="92517"/>
            <a:ext cx="2433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 try!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453623"/>
            <a:ext cx="8096250" cy="50006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453622"/>
            <a:ext cx="8096250" cy="500062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908054"/>
              </p:ext>
            </p:extLst>
          </p:nvPr>
        </p:nvGraphicFramePr>
        <p:xfrm>
          <a:off x="236008" y="1140354"/>
          <a:ext cx="1610786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393"/>
                <a:gridCol w="805393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5261" y="1323974"/>
            <a:ext cx="3930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3"/>
                </a:solidFill>
              </a:rPr>
              <a:t>-1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534" y="1607254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3"/>
                </a:solidFill>
              </a:rPr>
              <a:t>0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533" y="1890534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3"/>
                </a:solidFill>
              </a:rPr>
              <a:t>3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534" y="2173814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3"/>
                </a:solidFill>
              </a:rPr>
              <a:t>8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9566" y="1323974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3"/>
                </a:solidFill>
              </a:rPr>
              <a:t>4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9566" y="1602458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3"/>
                </a:solidFill>
              </a:rPr>
              <a:t>5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49566" y="1880942"/>
            <a:ext cx="3145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3"/>
                </a:solidFill>
              </a:rPr>
              <a:t>6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4204" y="2159426"/>
            <a:ext cx="3252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</a:rPr>
              <a:t>7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0661" y="1173056"/>
            <a:ext cx="2201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↑ 4 units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22883" y="1860208"/>
            <a:ext cx="1996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← 1 unit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58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7400" y="150876"/>
            <a:ext cx="5029200" cy="6556248"/>
            <a:chOff x="2057400" y="150876"/>
            <a:chExt cx="5029200" cy="6556248"/>
          </a:xfrm>
        </p:grpSpPr>
        <p:sp>
          <p:nvSpPr>
            <p:cNvPr id="4" name="Rectangle 3"/>
            <p:cNvSpPr/>
            <p:nvPr/>
          </p:nvSpPr>
          <p:spPr>
            <a:xfrm>
              <a:off x="2057400" y="150876"/>
              <a:ext cx="5029200" cy="6556248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381000"/>
              <a:ext cx="4572000" cy="60960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r="49708"/>
          <a:stretch/>
        </p:blipFill>
        <p:spPr>
          <a:xfrm>
            <a:off x="2786664" y="381000"/>
            <a:ext cx="1802167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41"/>
          <a:stretch/>
        </p:blipFill>
        <p:spPr>
          <a:xfrm>
            <a:off x="2286000" y="381000"/>
            <a:ext cx="519344" cy="60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 r="11036"/>
          <a:stretch/>
        </p:blipFill>
        <p:spPr>
          <a:xfrm>
            <a:off x="4572000" y="381000"/>
            <a:ext cx="1782932" cy="609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20085" r="49708"/>
          <a:stretch/>
        </p:blipFill>
        <p:spPr>
          <a:xfrm>
            <a:off x="2786664" y="1605379"/>
            <a:ext cx="1802167" cy="48716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 t="20085" r="11036"/>
          <a:stretch/>
        </p:blipFill>
        <p:spPr>
          <a:xfrm>
            <a:off x="4574219" y="1605379"/>
            <a:ext cx="1782932" cy="48716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8" r="-107"/>
          <a:stretch/>
        </p:blipFill>
        <p:spPr>
          <a:xfrm>
            <a:off x="6354932" y="381000"/>
            <a:ext cx="519344" cy="609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8" t="1" r="10937" b="79811"/>
          <a:stretch/>
        </p:blipFill>
        <p:spPr>
          <a:xfrm>
            <a:off x="6375399" y="381000"/>
            <a:ext cx="1752599" cy="12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5" t="36" r="654" b="79897"/>
          <a:stretch/>
        </p:blipFill>
        <p:spPr>
          <a:xfrm>
            <a:off x="68620" y="890043"/>
            <a:ext cx="6581558" cy="3566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 t="1" r="10937" b="79811"/>
          <a:stretch/>
        </p:blipFill>
        <p:spPr>
          <a:xfrm>
            <a:off x="5291275" y="885381"/>
            <a:ext cx="4725143" cy="3548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67552" y="1410459"/>
            <a:ext cx="6431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-8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7551" y="1942117"/>
            <a:ext cx="6431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-1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4114" y="2473775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0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4114" y="3005433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1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4"/>
          <a:stretch/>
        </p:blipFill>
        <p:spPr>
          <a:xfrm>
            <a:off x="171738" y="1048477"/>
            <a:ext cx="5055761" cy="266627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649416" y="2559831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99057" y="2408505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68145" y="2246255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3438" y="2880359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99485" y="2715288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54114" y="353709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8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05251" y="1410458"/>
            <a:ext cx="6431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-2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05250" y="1947150"/>
            <a:ext cx="6431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-1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1813" y="248384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0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91813" y="302053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1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91813" y="3557225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2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706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6" y="1994010"/>
            <a:ext cx="6514011" cy="40233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51164" y="430384"/>
                <a:ext cx="7841672" cy="12404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Describe the relationship between</a:t>
                </a:r>
              </a:p>
              <a:p>
                <a:pPr algn="ctr"/>
                <a:r>
                  <a:rPr lang="en-US" sz="3600" b="1" i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36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b="1" i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sz="3600" b="1" i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b="1" cap="none" spc="0" baseline="3000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3600" b="1" i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36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b="1" i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1" i="1" cap="none" spc="0" smtClean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ctrlPr>
                          <a:rPr lang="en-US" sz="3600" b="1" i="1" cap="none" spc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600" b="1" i="1" cap="none" spc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3600" b="1" i="1" cap="none" spc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lang="en-US" sz="3600" b="1" i="0" cap="none" spc="0" smtClean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pattFill prst="dkUpDiag">
                          <a:fgClr>
                            <a:schemeClr val="tx2"/>
                          </a:fgClr>
                          <a:bgClr>
                            <a:schemeClr val="tx2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36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4" y="430384"/>
                <a:ext cx="7841672" cy="12404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229403" y="6333763"/>
            <a:ext cx="1777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graphsketch.com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6" y="1994010"/>
            <a:ext cx="651400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164" y="430384"/>
            <a:ext cx="78416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they similar?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they different?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9403" y="6333763"/>
            <a:ext cx="1777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graphsketch.com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6" y="1994010"/>
            <a:ext cx="651400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19931" r="49925" b="60002"/>
          <a:stretch/>
        </p:blipFill>
        <p:spPr>
          <a:xfrm>
            <a:off x="220125" y="890043"/>
            <a:ext cx="5185445" cy="3566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6" t="19856" r="55726" b="60180"/>
          <a:stretch/>
        </p:blipFill>
        <p:spPr>
          <a:xfrm>
            <a:off x="5405570" y="890043"/>
            <a:ext cx="4453092" cy="35661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68157" y="2069914"/>
            <a:ext cx="2191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∞, ∞)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8156" y="3156648"/>
            <a:ext cx="2191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(∞, ∞)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00" y="152383"/>
            <a:ext cx="952936" cy="11260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536" y="152383"/>
            <a:ext cx="2804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Evaluate.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54854" y="1624613"/>
                <a:ext cx="11011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1.  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4" y="1624613"/>
                <a:ext cx="1101199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610252" y="1624613"/>
                <a:ext cx="1699440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2.  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121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252" y="1624613"/>
                <a:ext cx="1699440" cy="6193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54854" y="2966620"/>
                <a:ext cx="11011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3.  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4" y="2966620"/>
                <a:ext cx="1101199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610252" y="2966620"/>
                <a:ext cx="1750287" cy="630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2.  </m:t>
                      </m:r>
                      <m:rad>
                        <m:ra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252" y="2966620"/>
                <a:ext cx="1750287" cy="6306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189762" y="147261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36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7397" y="147261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11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9762" y="2966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64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2925" y="296662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5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26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1" t="40025" r="49835" b="39908"/>
          <a:stretch/>
        </p:blipFill>
        <p:spPr>
          <a:xfrm>
            <a:off x="-402094" y="890043"/>
            <a:ext cx="4755065" cy="3267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0042" r="50074" b="39994"/>
          <a:stretch/>
        </p:blipFill>
        <p:spPr>
          <a:xfrm>
            <a:off x="4356509" y="890043"/>
            <a:ext cx="4773785" cy="32670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4440" y="308975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</a:t>
            </a:r>
            <a:endParaRPr lang="en-US" sz="5400" b="1" i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8734" y="3089754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</a:t>
            </a:r>
            <a:endParaRPr lang="en-US" sz="5400" b="1" i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0710" y="1049415"/>
                <a:ext cx="2269467" cy="990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3200" dirty="0" smtClean="0"/>
              </a:p>
              <a:p>
                <a:endParaRPr lang="en-US" sz="32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10" y="1049415"/>
                <a:ext cx="2269467" cy="9904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5298" y="1761391"/>
                <a:ext cx="2786212" cy="1042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rad>
                    </m:oMath>
                  </m:oMathPara>
                </a14:m>
                <a:endParaRPr lang="en-US" sz="3200" dirty="0" smtClean="0"/>
              </a:p>
              <a:p>
                <a:endParaRPr lang="en-US" sz="320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8" y="1761391"/>
                <a:ext cx="2786212" cy="10429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66222" y="2638958"/>
                <a:ext cx="2600905" cy="990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+ 6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22" y="2638958"/>
                <a:ext cx="2600905" cy="990464"/>
              </a:xfrm>
              <a:prstGeom prst="rect">
                <a:avLst/>
              </a:prstGeom>
              <a:blipFill rotWithShape="0">
                <a:blip r:embed="rId6"/>
                <a:stretch>
                  <a:fillRect l="-234" t="-12346" r="-8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66222" y="3457469"/>
                <a:ext cx="3147144" cy="1031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- 1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22" y="3457469"/>
                <a:ext cx="3147144" cy="1031308"/>
              </a:xfrm>
              <a:prstGeom prst="rect">
                <a:avLst/>
              </a:prstGeom>
              <a:blipFill rotWithShape="0">
                <a:blip r:embed="rId7"/>
                <a:stretch>
                  <a:fillRect l="-193" t="-7692" r="-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244174" y="976180"/>
            <a:ext cx="1072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(0, 0)</a:t>
            </a:r>
            <a:endParaRPr lang="en-US" sz="32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1180" y="1793556"/>
            <a:ext cx="1208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(-2, 0)</a:t>
            </a:r>
            <a:endParaRPr lang="en-US" sz="32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0665" y="2610932"/>
            <a:ext cx="1072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(0, 6)</a:t>
            </a:r>
            <a:endParaRPr lang="en-US" sz="32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45224" y="3428309"/>
            <a:ext cx="628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(3,</a:t>
            </a:r>
            <a:endParaRPr lang="en-US" sz="32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18384" y="1544157"/>
            <a:ext cx="428425" cy="581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83638" y="1542391"/>
            <a:ext cx="429768" cy="585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33306" y="1839975"/>
            <a:ext cx="797359" cy="526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41415" y="2663395"/>
            <a:ext cx="399853" cy="526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87122" y="3516345"/>
            <a:ext cx="402336" cy="526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89458" y="3516344"/>
            <a:ext cx="513775" cy="526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65996" y="3428309"/>
            <a:ext cx="6623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-1)</a:t>
            </a:r>
            <a:endParaRPr lang="en-US" sz="32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59744" y="2133895"/>
            <a:ext cx="10374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(-2)</a:t>
            </a:r>
            <a:endParaRPr lang="en-US" sz="3200" b="1" dirty="0">
              <a:ln/>
              <a:solidFill>
                <a:schemeClr val="accent3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1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  <p:bldP spid="7" grpId="0"/>
      <p:bldP spid="8" grpId="0"/>
      <p:bldP spid="9" grpId="0"/>
      <p:bldP spid="10" grpId="0"/>
      <p:bldP spid="13" grpId="0"/>
      <p:bldP spid="15" grpId="0"/>
      <p:bldP spid="16" grpId="0"/>
      <p:bldP spid="3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8" t="59910" r="49906" b="20023"/>
          <a:stretch/>
        </p:blipFill>
        <p:spPr>
          <a:xfrm>
            <a:off x="152257" y="890043"/>
            <a:ext cx="5210845" cy="3566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977" y="0"/>
            <a:ext cx="8976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Begin with your starting point!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6665" y="4527324"/>
            <a:ext cx="8770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Plot your points, then connect them.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1" y="1135725"/>
            <a:ext cx="5135298" cy="3108376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2208127" y="2650475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63232" y="2498074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261471" y="2337473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83516" y="1143253"/>
                <a:ext cx="2458084" cy="912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rad>
                    </m:oMath>
                  </m:oMathPara>
                </a14:m>
                <a:endParaRPr lang="en-US" sz="2800" dirty="0" smtClean="0"/>
              </a:p>
              <a:p>
                <a:endParaRPr lang="en-US" sz="2800" dirty="0" smtClean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6" y="1143253"/>
                <a:ext cx="2458084" cy="9124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 t="1" r="10937" b="79811"/>
          <a:stretch/>
        </p:blipFill>
        <p:spPr>
          <a:xfrm>
            <a:off x="5334549" y="891713"/>
            <a:ext cx="4725143" cy="354871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68159" y="1416791"/>
            <a:ext cx="9284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-10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10826" y="1948449"/>
            <a:ext cx="6431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-3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10825" y="2480107"/>
            <a:ext cx="6431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-2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10825" y="3011765"/>
            <a:ext cx="6431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-1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97388" y="354342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6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48525" y="1416790"/>
            <a:ext cx="6431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-2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48524" y="1953482"/>
            <a:ext cx="6431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-1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35087" y="2490174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0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35087" y="302686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1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35087" y="3563557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2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947761" y="2799562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0307" y="2961334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7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 animBg="1"/>
      <p:bldP spid="33" grpId="0" animBg="1"/>
      <p:bldP spid="34" grpId="0" animBg="1"/>
      <p:bldP spid="17" grpId="0"/>
      <p:bldP spid="20" grpId="0"/>
      <p:bldP spid="22" grpId="0"/>
      <p:bldP spid="23" grpId="0"/>
      <p:bldP spid="26" grpId="0"/>
      <p:bldP spid="30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59910" r="49906" b="20023"/>
          <a:stretch/>
        </p:blipFill>
        <p:spPr>
          <a:xfrm>
            <a:off x="9525" y="1362076"/>
            <a:ext cx="4607526" cy="31900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80068" r="50917" b="-32"/>
          <a:stretch/>
        </p:blipFill>
        <p:spPr>
          <a:xfrm>
            <a:off x="4562475" y="1362076"/>
            <a:ext cx="4561769" cy="319001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706155" y="1273515"/>
            <a:ext cx="649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↑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74985" y="1960667"/>
            <a:ext cx="649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↓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74614" y="2647819"/>
            <a:ext cx="649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→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76838" y="3334972"/>
            <a:ext cx="649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←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" y="1580249"/>
            <a:ext cx="4476023" cy="2764603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2258675" y="2090403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82801" y="1950697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26041" y="1809593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35628" y="2232704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58675" y="2910170"/>
            <a:ext cx="91440" cy="914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77358" y="2785641"/>
            <a:ext cx="91440" cy="914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035341" y="3061476"/>
            <a:ext cx="91440" cy="914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30410" y="2641734"/>
            <a:ext cx="91440" cy="914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09081" y="1627458"/>
                <a:ext cx="1950534" cy="742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+ 6</a:t>
                </a:r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81" y="1627458"/>
                <a:ext cx="1950534" cy="742767"/>
              </a:xfrm>
              <a:prstGeom prst="rect">
                <a:avLst/>
              </a:prstGeom>
              <a:blipFill rotWithShape="0">
                <a:blip r:embed="rId5"/>
                <a:stretch>
                  <a:fillRect l="-7187" t="-13115" r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467799" y="3186662"/>
            <a:ext cx="91440" cy="914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2356" y="2370225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8" grpId="0"/>
      <p:bldP spid="29" grpId="0"/>
      <p:bldP spid="32" grpId="0" animBg="1"/>
      <p:bldP spid="33" grpId="0" animBg="1"/>
      <p:bldP spid="34" grpId="0" animBg="1"/>
      <p:bldP spid="19" grpId="0" animBg="1"/>
      <p:bldP spid="20" grpId="0" animBg="1"/>
      <p:bldP spid="22" grpId="0" animBg="1"/>
      <p:bldP spid="23" grpId="0" animBg="1"/>
      <p:bldP spid="26" grpId="0" animBg="1"/>
      <p:bldP spid="18" grpId="0"/>
      <p:bldP spid="25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253313" y="295720"/>
                <a:ext cx="3147144" cy="1031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- 1</a:t>
                </a:r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313" y="295720"/>
                <a:ext cx="3147144" cy="1031308"/>
              </a:xfrm>
              <a:prstGeom prst="rect">
                <a:avLst/>
              </a:prstGeom>
              <a:blipFill rotWithShape="0">
                <a:blip r:embed="rId2"/>
                <a:stretch>
                  <a:fillRect l="-194" t="-8284" r="-6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4643" y="92517"/>
            <a:ext cx="2433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 try!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453623"/>
            <a:ext cx="8096250" cy="500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453622"/>
            <a:ext cx="8096250" cy="500062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2988"/>
              </p:ext>
            </p:extLst>
          </p:nvPr>
        </p:nvGraphicFramePr>
        <p:xfrm>
          <a:off x="236008" y="1140354"/>
          <a:ext cx="1610786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393"/>
                <a:gridCol w="805393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5261" y="1323974"/>
            <a:ext cx="3930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3"/>
                </a:solidFill>
              </a:rPr>
              <a:t>-5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534" y="1607254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3"/>
                </a:solidFill>
              </a:rPr>
              <a:t>2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535" y="1890534"/>
            <a:ext cx="3145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3"/>
                </a:solidFill>
              </a:rPr>
              <a:t>3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535" y="2173814"/>
            <a:ext cx="3145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3"/>
                </a:solidFill>
              </a:rPr>
              <a:t>4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613" y="2440160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3"/>
                </a:solidFill>
              </a:rPr>
              <a:t>11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0294" y="1323974"/>
            <a:ext cx="3930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3"/>
                </a:solidFill>
              </a:rPr>
              <a:t>-3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0294" y="1602458"/>
            <a:ext cx="3930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3"/>
                </a:solidFill>
              </a:rPr>
              <a:t>-2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0293" y="1880942"/>
            <a:ext cx="3930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3"/>
                </a:solidFill>
              </a:rPr>
              <a:t>-1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4204" y="2159426"/>
            <a:ext cx="3252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3"/>
                </a:solidFill>
              </a:rPr>
              <a:t>0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49566" y="2437912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3"/>
                </a:solidFill>
              </a:rPr>
              <a:t>1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23254" y="1173056"/>
            <a:ext cx="1996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↓ 1 unit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20291" y="1860208"/>
            <a:ext cx="2201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→ 3 units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0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5279" y="150876"/>
            <a:ext cx="5029200" cy="6556248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79" y="381000"/>
            <a:ext cx="4572000" cy="60960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</p:pic>
      <p:sp>
        <p:nvSpPr>
          <p:cNvPr id="5" name="Rectangle 4"/>
          <p:cNvSpPr/>
          <p:nvPr/>
        </p:nvSpPr>
        <p:spPr>
          <a:xfrm>
            <a:off x="350982" y="491990"/>
            <a:ext cx="307571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cap="none" spc="0" dirty="0" smtClean="0">
                <a:ln/>
                <a:solidFill>
                  <a:schemeClr val="accent3"/>
                </a:solidFill>
                <a:effectLst/>
              </a:rPr>
              <a:t>Directions</a:t>
            </a:r>
          </a:p>
          <a:p>
            <a:pPr marL="230188" indent="-230188"/>
            <a:r>
              <a:rPr lang="en-US" sz="3200" b="1" dirty="0" smtClean="0">
                <a:ln/>
                <a:solidFill>
                  <a:schemeClr val="accent3"/>
                </a:solidFill>
              </a:rPr>
              <a:t>1. Cut along all dotted lines and the perimeter of the foldable.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95" y="5778946"/>
            <a:ext cx="971969" cy="72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79" y="381000"/>
            <a:ext cx="4572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982" y="491990"/>
            <a:ext cx="3075710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cap="none" spc="0" dirty="0" smtClean="0">
                <a:ln/>
                <a:solidFill>
                  <a:schemeClr val="accent3"/>
                </a:solidFill>
                <a:effectLst/>
              </a:rPr>
              <a:t>Directions</a:t>
            </a:r>
          </a:p>
          <a:p>
            <a:pPr marL="230188" indent="-230188"/>
            <a:r>
              <a:rPr lang="en-US" sz="3200" b="1" dirty="0" smtClean="0">
                <a:ln/>
                <a:solidFill>
                  <a:schemeClr val="accent3"/>
                </a:solidFill>
              </a:rPr>
              <a:t>2.  Place glue along the left and right sides as indicated.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08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35282" y="150876"/>
            <a:ext cx="5029200" cy="6556248"/>
            <a:chOff x="2057400" y="150876"/>
            <a:chExt cx="5029200" cy="6556248"/>
          </a:xfrm>
          <a:solidFill>
            <a:srgbClr val="FFFF66"/>
          </a:solidFill>
        </p:grpSpPr>
        <p:sp>
          <p:nvSpPr>
            <p:cNvPr id="8" name="Rectangle 7"/>
            <p:cNvSpPr/>
            <p:nvPr/>
          </p:nvSpPr>
          <p:spPr>
            <a:xfrm>
              <a:off x="2057400" y="150876"/>
              <a:ext cx="5029200" cy="6556248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381000"/>
              <a:ext cx="4572000" cy="6096000"/>
            </a:xfrm>
            <a:prstGeom prst="rect">
              <a:avLst/>
            </a:prstGeom>
            <a:grpFill/>
          </p:spPr>
        </p:pic>
      </p:grpSp>
      <p:sp>
        <p:nvSpPr>
          <p:cNvPr id="5" name="Rectangle 4"/>
          <p:cNvSpPr/>
          <p:nvPr/>
        </p:nvSpPr>
        <p:spPr>
          <a:xfrm>
            <a:off x="350982" y="491990"/>
            <a:ext cx="307571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cap="none" spc="0" dirty="0" smtClean="0">
                <a:ln/>
                <a:solidFill>
                  <a:schemeClr val="accent3"/>
                </a:solidFill>
                <a:effectLst/>
              </a:rPr>
              <a:t>Directions</a:t>
            </a:r>
          </a:p>
          <a:p>
            <a:pPr marL="230188" indent="-230188"/>
            <a:r>
              <a:rPr lang="en-US" sz="3200" b="1" dirty="0" smtClean="0">
                <a:ln/>
                <a:solidFill>
                  <a:schemeClr val="accent3"/>
                </a:solidFill>
              </a:rPr>
              <a:t>3.  Place the two halves where indicated.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82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7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7400" y="150876"/>
            <a:ext cx="5029200" cy="6556248"/>
            <a:chOff x="2057400" y="150876"/>
            <a:chExt cx="5029200" cy="6556248"/>
          </a:xfrm>
        </p:grpSpPr>
        <p:sp>
          <p:nvSpPr>
            <p:cNvPr id="4" name="Rectangle 3"/>
            <p:cNvSpPr/>
            <p:nvPr/>
          </p:nvSpPr>
          <p:spPr>
            <a:xfrm>
              <a:off x="2057400" y="150876"/>
              <a:ext cx="5029200" cy="6556248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381000"/>
              <a:ext cx="4572000" cy="60960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7"/>
          <a:stretch/>
        </p:blipFill>
        <p:spPr>
          <a:xfrm>
            <a:off x="4572000" y="381000"/>
            <a:ext cx="2287479" cy="609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r="49708"/>
          <a:stretch/>
        </p:blipFill>
        <p:spPr>
          <a:xfrm>
            <a:off x="2783706" y="381000"/>
            <a:ext cx="1802167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41"/>
          <a:stretch/>
        </p:blipFill>
        <p:spPr>
          <a:xfrm>
            <a:off x="2286000" y="381000"/>
            <a:ext cx="519344" cy="60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 r="11036"/>
          <a:stretch/>
        </p:blipFill>
        <p:spPr>
          <a:xfrm>
            <a:off x="4574219" y="381000"/>
            <a:ext cx="1782932" cy="609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20085" r="49708"/>
          <a:stretch/>
        </p:blipFill>
        <p:spPr>
          <a:xfrm>
            <a:off x="2783706" y="1605379"/>
            <a:ext cx="1802167" cy="48716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 t="20085" r="11036"/>
          <a:stretch/>
        </p:blipFill>
        <p:spPr>
          <a:xfrm>
            <a:off x="4574219" y="1605379"/>
            <a:ext cx="1782932" cy="48716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1165" b="80036"/>
          <a:stretch/>
        </p:blipFill>
        <p:spPr>
          <a:xfrm>
            <a:off x="1006693" y="381000"/>
            <a:ext cx="1775534" cy="121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" r="49822" b="79933"/>
          <a:stretch/>
        </p:blipFill>
        <p:spPr>
          <a:xfrm>
            <a:off x="2507020" y="890043"/>
            <a:ext cx="6581558" cy="3566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6762" b="80036"/>
          <a:stretch/>
        </p:blipFill>
        <p:spPr>
          <a:xfrm>
            <a:off x="-647714" y="890043"/>
            <a:ext cx="4453092" cy="3566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4316" y="16465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0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316" y="223279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1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316" y="281904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4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316" y="3405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9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0643" y="16465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0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0643" y="223279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1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0643" y="281904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2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0643" y="3405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3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1420" r="878" b="15079"/>
          <a:stretch/>
        </p:blipFill>
        <p:spPr>
          <a:xfrm>
            <a:off x="3999345" y="1080654"/>
            <a:ext cx="4978401" cy="259541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40150" y="2548220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81693" y="2400549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50712" y="2241076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720545" y="2073636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3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6" y="1975655"/>
            <a:ext cx="6514011" cy="40233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51164" y="430384"/>
                <a:ext cx="7841672" cy="12105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Describe the relationship between</a:t>
                </a:r>
              </a:p>
              <a:p>
                <a:pPr algn="ctr"/>
                <a:r>
                  <a:rPr lang="en-US" sz="3600" b="1" i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36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b="1" i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sz="3600" b="1" i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b="1" cap="none" spc="0" baseline="3000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3600" b="1" i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36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b="1" i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1" i="1" cap="none" spc="0" smtClean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600" b="1" i="1" cap="none" spc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cap="none" spc="0" smtClean="0">
                            <a:ln w="127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dist="38100" dir="2640000" algn="bl" rotWithShape="0">
                                <a:schemeClr val="tx2">
                                  <a:lumMod val="75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lang="en-US" sz="3600" b="1" i="0" cap="none" spc="0" smtClean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pattFill prst="dkUpDiag">
                          <a:fgClr>
                            <a:schemeClr val="tx2"/>
                          </a:fgClr>
                          <a:bgClr>
                            <a:schemeClr val="tx2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36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4" y="430384"/>
                <a:ext cx="7841672" cy="12105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6" y="1975655"/>
            <a:ext cx="6514009" cy="4023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9403" y="6333763"/>
            <a:ext cx="1777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graphsketch.com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164" y="430384"/>
            <a:ext cx="78416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they similar?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they different?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6" y="1975655"/>
            <a:ext cx="6514009" cy="4023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9403" y="6333763"/>
            <a:ext cx="1777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graphsketch.com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1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353</Words>
  <Application>Microsoft Office PowerPoint</Application>
  <PresentationFormat>On-screen Show (4:3)</PresentationFormat>
  <Paragraphs>140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Office Theme</vt:lpstr>
      <vt:lpstr>Graphing Radical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Jennifer L. Brown</dc:creator>
  <cp:lastModifiedBy>Dr. Jennifer L. Brown</cp:lastModifiedBy>
  <cp:revision>52</cp:revision>
  <dcterms:created xsi:type="dcterms:W3CDTF">2014-07-05T15:24:17Z</dcterms:created>
  <dcterms:modified xsi:type="dcterms:W3CDTF">2014-07-05T21:13:14Z</dcterms:modified>
</cp:coreProperties>
</file>